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876550"/>
            <a:ext cx="112490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3830"/>
            <a:ext cx="11687175" cy="53168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5554" y="1942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9199" y="28326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3794" y="36847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489" y="50195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9834" y="5852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00175"/>
            <a:ext cx="11439525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159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1754" y="3704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2229" y="4139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229" y="4641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2389" y="50614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1353820"/>
            <a:ext cx="1171575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5755" y="2501900"/>
            <a:ext cx="480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8605" y="2946400"/>
            <a:ext cx="48069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8765" y="3552825"/>
            <a:ext cx="56870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1615" y="3997325"/>
            <a:ext cx="562102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8605" y="4612640"/>
            <a:ext cx="480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1455" y="5057140"/>
            <a:ext cx="480695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2386330"/>
            <a:ext cx="11049000" cy="2085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2955290"/>
            <a:ext cx="44278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915" y="3400425"/>
            <a:ext cx="442785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215" y="4006215"/>
            <a:ext cx="45408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640" y="4451350"/>
            <a:ext cx="454088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1546225"/>
            <a:ext cx="1196340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6029" y="25113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9199" y="29748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1734" y="3390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9834" y="42994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9834" y="4839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358265"/>
            <a:ext cx="9001125" cy="541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1569" y="23309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9220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2184" y="4565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2045" y="5066665"/>
            <a:ext cx="39624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8355" y="5994400"/>
            <a:ext cx="39624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" y="1401445"/>
            <a:ext cx="1146810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7205" y="3856355"/>
            <a:ext cx="39624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08545" y="3907790"/>
            <a:ext cx="396240" cy="24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5845" y="2194560"/>
            <a:ext cx="396240" cy="24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2065" y="4514215"/>
            <a:ext cx="396240" cy="24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2085" y="6274435"/>
            <a:ext cx="396240" cy="24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2638425"/>
            <a:ext cx="10801350" cy="15811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