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75" y="2790825"/>
            <a:ext cx="771525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" y="2303780"/>
            <a:ext cx="7581900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11475" y="2965450"/>
            <a:ext cx="10007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82260" y="2946400"/>
            <a:ext cx="10007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0190" y="4205605"/>
            <a:ext cx="10007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8780" y="4186555"/>
            <a:ext cx="10007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690370"/>
            <a:ext cx="1135380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32610" y="3116580"/>
            <a:ext cx="4039870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33855" y="4580890"/>
            <a:ext cx="4039870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340" y="1840230"/>
            <a:ext cx="1076325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2860" y="2567305"/>
            <a:ext cx="37750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1910" y="3977640"/>
            <a:ext cx="454152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2860" y="5379085"/>
            <a:ext cx="482536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090" y="1568450"/>
            <a:ext cx="11115675" cy="50082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379980"/>
            <a:ext cx="5467350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29743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2455" y="361823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980" y="41859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015" y="1932305"/>
            <a:ext cx="777240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970" y="422402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970" y="477329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773555"/>
            <a:ext cx="11363325" cy="42576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985" y="1649730"/>
            <a:ext cx="10601325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3290" y="3447415"/>
            <a:ext cx="9576435" cy="1445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" y="2604770"/>
            <a:ext cx="7105650" cy="164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9605" y="32029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070" y="37236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04620"/>
            <a:ext cx="11268075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4150" y="2719070"/>
            <a:ext cx="5086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1140" y="3362960"/>
            <a:ext cx="5086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4150" y="3797935"/>
            <a:ext cx="5086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4150" y="4451350"/>
            <a:ext cx="5086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4150" y="4981575"/>
            <a:ext cx="5086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095500"/>
            <a:ext cx="1125855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6230" y="4290060"/>
            <a:ext cx="65024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16020" y="4233545"/>
            <a:ext cx="65024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0880" y="4290060"/>
            <a:ext cx="65024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1620" y="4290060"/>
            <a:ext cx="65024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6795" y="4233545"/>
            <a:ext cx="65024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76375"/>
            <a:ext cx="1133475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1615" y="2756535"/>
            <a:ext cx="48006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2090" y="3295650"/>
            <a:ext cx="48006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1615" y="3806825"/>
            <a:ext cx="48006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2090" y="4356100"/>
            <a:ext cx="48006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2090" y="4961890"/>
            <a:ext cx="48006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737995"/>
            <a:ext cx="1121092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7475" y="242506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7475" y="301180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7475" y="351345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7475" y="410083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7475" y="460248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" y="1405890"/>
            <a:ext cx="11239500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77920" y="3021965"/>
            <a:ext cx="163512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26590" y="3684905"/>
            <a:ext cx="163512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7695" y="4489450"/>
            <a:ext cx="163512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6585" y="5274945"/>
            <a:ext cx="163512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42920" y="5862320"/>
            <a:ext cx="163512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909445"/>
            <a:ext cx="11249025" cy="3038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2090" y="266255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1615" y="397827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" y="1765300"/>
            <a:ext cx="913447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0870" y="176530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5780" y="303403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910" y="430212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407795"/>
            <a:ext cx="11268075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80005" y="2860675"/>
            <a:ext cx="1284605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22215" y="2784475"/>
            <a:ext cx="1284605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4555" y="4128770"/>
            <a:ext cx="1284605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4610" y="4251325"/>
            <a:ext cx="1284605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1740" y="5444490"/>
            <a:ext cx="1284605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19880" y="5614035"/>
            <a:ext cx="1284605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2025-08-27T03:07:38Z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