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5" r:id="rId5"/>
    <p:sldId id="326" r:id="rId6"/>
    <p:sldId id="327" r:id="rId7"/>
    <p:sldId id="328" r:id="rId8"/>
    <p:sldId id="330" r:id="rId9"/>
    <p:sldId id="331" r:id="rId10"/>
    <p:sldId id="332" r:id="rId11"/>
    <p:sldId id="333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2914650"/>
            <a:ext cx="7410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" y="2738755"/>
            <a:ext cx="10715625" cy="138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80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1350010"/>
            <a:ext cx="1164907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2020" y="3968115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1920" y="3968115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2020" y="460248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1920" y="464947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2020" y="524637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8890" y="525526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6930" y="585978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11920" y="5880100"/>
            <a:ext cx="8597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85" y="1697990"/>
            <a:ext cx="9258300" cy="41243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623695"/>
            <a:ext cx="1120140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5780" y="3098165"/>
            <a:ext cx="12668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0440" y="3694430"/>
            <a:ext cx="12668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2270" y="4272280"/>
            <a:ext cx="12668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8090" y="4859655"/>
            <a:ext cx="12668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2205355"/>
            <a:ext cx="11144250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9600" y="2205355"/>
            <a:ext cx="56578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4410" y="4136390"/>
            <a:ext cx="95110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845" y="4591050"/>
            <a:ext cx="951103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33525"/>
            <a:ext cx="116586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1620" y="5437505"/>
            <a:ext cx="13430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2361565"/>
            <a:ext cx="871537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774" y="2361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924" y="2920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409" y="33444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409" y="38270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559" y="4327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28445"/>
            <a:ext cx="11553825" cy="3800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1578610"/>
            <a:ext cx="110299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3670" y="5416550"/>
            <a:ext cx="1105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V="1">
            <a:off x="3300095" y="5848985"/>
            <a:ext cx="3962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9365" y="5416550"/>
            <a:ext cx="1105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V="1">
            <a:off x="5685790" y="5848985"/>
            <a:ext cx="3962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6145" y="5416550"/>
            <a:ext cx="1105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7862570" y="5848985"/>
            <a:ext cx="3962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37700" y="5416550"/>
            <a:ext cx="1105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10144125" y="5848985"/>
            <a:ext cx="39624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