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5" r:id="rId5"/>
    <p:sldId id="326" r:id="rId6"/>
    <p:sldId id="327" r:id="rId7"/>
    <p:sldId id="328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9870" y="3048000"/>
            <a:ext cx="919162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28750"/>
            <a:ext cx="11582400" cy="40005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2289810"/>
            <a:ext cx="5562600" cy="2524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2140" y="2289810"/>
            <a:ext cx="471805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2140" y="2839085"/>
            <a:ext cx="471805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2140" y="3274695"/>
            <a:ext cx="471805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2140" y="3909060"/>
            <a:ext cx="471805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2140" y="4382135"/>
            <a:ext cx="471805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1466850"/>
            <a:ext cx="11696700" cy="39243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5595" y="1847215"/>
            <a:ext cx="11201400" cy="3276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7229" y="41769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3904" y="46690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170" y="2171700"/>
            <a:ext cx="11182350" cy="2514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57450" y="2795270"/>
            <a:ext cx="14084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23490" y="3449320"/>
            <a:ext cx="19100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90775" y="4091940"/>
            <a:ext cx="12566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2025-08-27T08:10:44Z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