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3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195" y="4079240"/>
            <a:ext cx="10001250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776730"/>
            <a:ext cx="797242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" y="1943100"/>
            <a:ext cx="10734675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9745" y="368871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78350" y="3698240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2340" y="368871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4430" y="368871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774190"/>
            <a:ext cx="11249025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8895" y="228028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5390" y="3116580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6340" y="4065270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5390" y="488251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200275"/>
            <a:ext cx="11477625" cy="245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1905" y="421449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66560" y="421449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" y="1437640"/>
            <a:ext cx="11763375" cy="49949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4915" y="3801745"/>
            <a:ext cx="4527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4915" y="4140200"/>
            <a:ext cx="4527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4915" y="4506595"/>
            <a:ext cx="4527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4915" y="4947920"/>
            <a:ext cx="4527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0955" y="5708650"/>
            <a:ext cx="45275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