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3162300"/>
            <a:ext cx="112204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23695"/>
            <a:ext cx="115347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7295" y="3883660"/>
            <a:ext cx="4622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0" y="3769995"/>
            <a:ext cx="4622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295" y="4373880"/>
            <a:ext cx="4622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1100" y="4373880"/>
            <a:ext cx="4622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7295" y="4864100"/>
            <a:ext cx="4622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847850"/>
            <a:ext cx="11306175" cy="3162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2451735"/>
            <a:ext cx="9982200" cy="2181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378904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46855" y="366585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7750" y="378904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35" y="425132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46855" y="4251325"/>
            <a:ext cx="4527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23440"/>
            <a:ext cx="702945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5870" y="269113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6345" y="311721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5870" y="366649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0305" y="4073525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5870" y="4622800"/>
            <a:ext cx="4718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687830"/>
            <a:ext cx="116681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1095" y="5322570"/>
            <a:ext cx="1663700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6900" y="5322570"/>
            <a:ext cx="1237615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9630" y="5322570"/>
            <a:ext cx="915670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4735" y="5322570"/>
            <a:ext cx="1142365" cy="82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