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2880995"/>
            <a:ext cx="92678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962150"/>
            <a:ext cx="1167765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6019" y="2590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2534" y="3004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654" y="3473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654" y="39146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7289" y="4383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358900"/>
            <a:ext cx="10410825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8889" y="19518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7464" y="29291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644" y="38587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8099" y="4789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4279" y="57561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2276475"/>
            <a:ext cx="10525125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6889" y="4185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7059" y="4185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9309" y="4185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9164" y="41851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1497330"/>
            <a:ext cx="1158240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61790" y="3314065"/>
            <a:ext cx="65913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3905885"/>
            <a:ext cx="65913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2195" y="5756275"/>
            <a:ext cx="65913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9220" y="5098415"/>
            <a:ext cx="65913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7670" y="4525645"/>
            <a:ext cx="65913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