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2871470"/>
            <a:ext cx="9658350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715" y="1832610"/>
            <a:ext cx="9772650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4919" y="24922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5554" y="3069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5554" y="36377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5554" y="42245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5554" y="47985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752600"/>
            <a:ext cx="11677650" cy="33528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17454" y="24230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2524" y="30567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3159" y="3548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754" y="40886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9339" y="47090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2214245"/>
            <a:ext cx="11258550" cy="24288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76254" y="4246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29869" y="4246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9819" y="41800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5334" y="41610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82434" y="41800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613535"/>
            <a:ext cx="10591800" cy="38957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08564" y="22808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7139" y="34352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6349" y="45052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2361565"/>
            <a:ext cx="9791700" cy="23050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30714" y="2361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9449" y="35730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