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920" y="2914650"/>
            <a:ext cx="762952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70050"/>
            <a:ext cx="10115550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1975" y="1990090"/>
            <a:ext cx="2703830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28240" y="3373120"/>
            <a:ext cx="163385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5050" y="4983480"/>
            <a:ext cx="163385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" y="1736090"/>
            <a:ext cx="11344275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7000" y="2453640"/>
            <a:ext cx="57531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7475" y="4166870"/>
            <a:ext cx="57531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1520190"/>
            <a:ext cx="10601325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5645" y="1592580"/>
            <a:ext cx="488950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5645" y="3136900"/>
            <a:ext cx="488950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645" y="4841240"/>
            <a:ext cx="488950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724025"/>
            <a:ext cx="11391900" cy="34099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385" y="2199005"/>
            <a:ext cx="842010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6415" y="2199005"/>
            <a:ext cx="55562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5940" y="2795905"/>
            <a:ext cx="55562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940" y="3439160"/>
            <a:ext cx="55562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5940" y="4035425"/>
            <a:ext cx="55562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5940" y="4574540"/>
            <a:ext cx="55562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88770"/>
            <a:ext cx="11277600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240" y="2893060"/>
            <a:ext cx="7905750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3280" y="2893060"/>
            <a:ext cx="4330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2650" y="4028440"/>
            <a:ext cx="4330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3125" y="5173345"/>
            <a:ext cx="4330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245" y="1660525"/>
            <a:ext cx="10448925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0955" y="2908300"/>
            <a:ext cx="4330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47290" y="4602480"/>
            <a:ext cx="4330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476375"/>
            <a:ext cx="11306175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510" y="1468755"/>
            <a:ext cx="9239250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5170" y="2018665"/>
            <a:ext cx="5454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0555" y="2614930"/>
            <a:ext cx="5454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130" y="3107055"/>
            <a:ext cx="5454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555" y="3618865"/>
            <a:ext cx="5454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0555" y="4754880"/>
            <a:ext cx="5454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552575"/>
            <a:ext cx="11268075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5259" y="28802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2884" y="34193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5894" y="38733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0194" y="44321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3519" y="49090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952625"/>
            <a:ext cx="11315700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12315" y="4509135"/>
            <a:ext cx="5384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32580" y="4509135"/>
            <a:ext cx="5384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8885" y="4509135"/>
            <a:ext cx="5384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44535" y="4509135"/>
            <a:ext cx="5384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26090" y="4509135"/>
            <a:ext cx="5384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138045"/>
            <a:ext cx="11334750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77340" y="2814320"/>
            <a:ext cx="42418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2725" y="3751580"/>
            <a:ext cx="42418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1846580"/>
            <a:ext cx="9163050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51943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1030" y="3211830"/>
            <a:ext cx="51943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030" y="4262755"/>
            <a:ext cx="51943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1591945"/>
            <a:ext cx="112299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095" y="3343910"/>
            <a:ext cx="8982075" cy="1438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97000" y="2218055"/>
            <a:ext cx="5099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7000" y="2691130"/>
            <a:ext cx="5099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7000" y="3382645"/>
            <a:ext cx="5099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7000" y="3863340"/>
            <a:ext cx="5099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97000" y="4309745"/>
            <a:ext cx="5099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833245"/>
            <a:ext cx="11249025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78585" y="2994025"/>
            <a:ext cx="5187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0190" y="4091940"/>
            <a:ext cx="5187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105" y="1832610"/>
            <a:ext cx="9010650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4330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9445" y="2861310"/>
            <a:ext cx="4330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545" y="3816985"/>
            <a:ext cx="4330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513205"/>
            <a:ext cx="11306175" cy="426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49575" y="3514090"/>
            <a:ext cx="268668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46680" y="4886325"/>
            <a:ext cx="2857500" cy="55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2025-08-27T03:03:57Z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