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867025"/>
            <a:ext cx="923925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06855"/>
            <a:ext cx="11563350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3790" y="2047240"/>
            <a:ext cx="45275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9565" y="2018665"/>
            <a:ext cx="45275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125" y="3296285"/>
            <a:ext cx="45275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2755" y="3334385"/>
            <a:ext cx="45275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790" y="4669155"/>
            <a:ext cx="45275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314575"/>
            <a:ext cx="11468100" cy="2228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1184" y="42054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42264" y="41470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9204" y="41470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0919" y="42054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5484" y="41470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" y="1628775"/>
            <a:ext cx="106013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5554" y="2274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5239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1439" y="42912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2495550"/>
            <a:ext cx="9220200" cy="1866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189" y="24954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189" y="34136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" y="2142490"/>
            <a:ext cx="1058227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12110" y="2787015"/>
            <a:ext cx="163639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86600" y="2777490"/>
            <a:ext cx="134366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9350" y="3542030"/>
            <a:ext cx="134366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0075" y="3599180"/>
            <a:ext cx="134366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0270" y="4337685"/>
            <a:ext cx="134366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