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5" r:id="rId5"/>
    <p:sldId id="326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980" y="1440180"/>
            <a:ext cx="99917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00" y="3799840"/>
            <a:ext cx="101822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325245"/>
            <a:ext cx="9925050" cy="519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74820" y="3723005"/>
            <a:ext cx="62103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31690" y="4436745"/>
            <a:ext cx="62103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53610" y="5178425"/>
            <a:ext cx="77089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7845" y="5911215"/>
            <a:ext cx="77089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435100"/>
            <a:ext cx="11677650" cy="487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3504" y="20642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7624" y="30034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1520" y="4872355"/>
            <a:ext cx="396240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6130" y="4853305"/>
            <a:ext cx="396240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3845" y="4853305"/>
            <a:ext cx="396240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690" y="1465580"/>
            <a:ext cx="11677650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41675" y="3680460"/>
            <a:ext cx="165481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00705" y="4243705"/>
            <a:ext cx="165481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6280" y="4939030"/>
            <a:ext cx="165481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4885" y="4713605"/>
            <a:ext cx="165481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3730" y="5398770"/>
            <a:ext cx="165481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