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0" y="3152775"/>
            <a:ext cx="1023112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" y="1499235"/>
            <a:ext cx="11725275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5424" y="2853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7959" y="3379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3980" y="3867785"/>
            <a:ext cx="4800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1445" y="4403725"/>
            <a:ext cx="4800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3355" y="4930140"/>
            <a:ext cx="4800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15085"/>
            <a:ext cx="10020300" cy="53543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6969" y="19709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3644" y="28446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1269" y="39248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4120" y="4695190"/>
            <a:ext cx="39560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4120" y="5671820"/>
            <a:ext cx="39560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" y="2157095"/>
            <a:ext cx="11696700" cy="25431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" y="1769745"/>
            <a:ext cx="1045845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1623695"/>
            <a:ext cx="452755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70" y="2675255"/>
            <a:ext cx="452755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" y="3642995"/>
            <a:ext cx="452755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070" y="4591685"/>
            <a:ext cx="452755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