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3135" y="1621155"/>
            <a:ext cx="1002030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3061970"/>
            <a:ext cx="102108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485" y="1668145"/>
            <a:ext cx="9820275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3325" y="2252980"/>
            <a:ext cx="603250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2830" y="3267710"/>
            <a:ext cx="603250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6810" y="4178935"/>
            <a:ext cx="603250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2830" y="5005705"/>
            <a:ext cx="603250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1612900"/>
            <a:ext cx="1108710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48669" y="26941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02314" y="31539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9304" y="41686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5294" y="4676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532890"/>
            <a:ext cx="11363325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2295525"/>
            <a:ext cx="10058400" cy="2266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1265" y="2722245"/>
            <a:ext cx="809815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2025-08-27T07:41:52Z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