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0" y="3033395"/>
            <a:ext cx="57150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668145"/>
            <a:ext cx="8448675" cy="4505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78680" y="3870325"/>
            <a:ext cx="62103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08885" y="5231765"/>
            <a:ext cx="901700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535" y="1555750"/>
            <a:ext cx="8324850" cy="4257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54175" y="2082800"/>
            <a:ext cx="11944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42135" y="2515235"/>
            <a:ext cx="11944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1570" y="3486150"/>
            <a:ext cx="11944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8850" y="4932680"/>
            <a:ext cx="11944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210" y="1969770"/>
            <a:ext cx="8172450" cy="3543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16514" y="27221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26039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7149" y="37940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7149" y="44232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7784" y="50430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205" y="1785620"/>
            <a:ext cx="11706225" cy="3286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79955" y="3257550"/>
            <a:ext cx="26123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99360" y="4618990"/>
            <a:ext cx="26123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2025-08-27T08:53:13Z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