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7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823845"/>
            <a:ext cx="10877550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10" y="2104390"/>
            <a:ext cx="5610225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6935" y="1685290"/>
            <a:ext cx="5553075" cy="465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235" y="2047240"/>
            <a:ext cx="5600700" cy="571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515" y="2581275"/>
            <a:ext cx="11210925" cy="169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00470" y="3198495"/>
            <a:ext cx="30467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28410" y="3643630"/>
            <a:ext cx="304673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130" y="3823335"/>
            <a:ext cx="30467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" y="1760855"/>
            <a:ext cx="9753600" cy="386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8020" y="2274570"/>
            <a:ext cx="49022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1345" y="3179445"/>
            <a:ext cx="49022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455" y="4296410"/>
            <a:ext cx="49022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1866900"/>
            <a:ext cx="11706225" cy="3124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" y="1845310"/>
            <a:ext cx="11153775" cy="2390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6754" y="22554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083459" y="22255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389" y="2842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4094" y="2776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965960"/>
            <a:ext cx="9839325" cy="3171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20965" y="3050540"/>
            <a:ext cx="2685415" cy="1162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00" y="1916430"/>
            <a:ext cx="10925175" cy="3990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" y="1590040"/>
            <a:ext cx="11763375" cy="3924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685" y="1799590"/>
            <a:ext cx="10696575" cy="3409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52470" y="2624455"/>
            <a:ext cx="916305" cy="1115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625340" y="2689225"/>
            <a:ext cx="2089150" cy="1126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8205" y="2613660"/>
            <a:ext cx="2221230" cy="1126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22815" y="2689225"/>
            <a:ext cx="933450" cy="1126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88855" y="3929380"/>
            <a:ext cx="933450" cy="1126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15580" y="3919855"/>
            <a:ext cx="933450" cy="1126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70475" y="4004945"/>
            <a:ext cx="1339850" cy="1126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39440" y="3919855"/>
            <a:ext cx="1028700" cy="1126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480" y="2476500"/>
            <a:ext cx="10563225" cy="1905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17700" y="3135630"/>
            <a:ext cx="8413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73745" y="3181350"/>
            <a:ext cx="9550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5645" y="3616325"/>
            <a:ext cx="9550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915" y="3864610"/>
            <a:ext cx="11633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4960" y="3861435"/>
            <a:ext cx="11633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185" y="1432560"/>
            <a:ext cx="11725275" cy="42195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2486025"/>
            <a:ext cx="11210925" cy="18859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2435" y="1985645"/>
            <a:ext cx="10096500" cy="2886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664" y="18674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5964" y="29843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299" y="39216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" y="2133600"/>
            <a:ext cx="9715500" cy="2762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0714" y="21334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1824" y="38848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955" y="1350010"/>
            <a:ext cx="6143625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2240" y="2028190"/>
            <a:ext cx="5648325" cy="41243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2025-08-27T08:35:51Z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