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25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2820" y="2847975"/>
            <a:ext cx="7705725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36395"/>
            <a:ext cx="11591925" cy="41529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210" y="1971675"/>
            <a:ext cx="11068050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1529" y="3732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5649" y="43477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164" y="47827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2164" y="53224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2799" y="58710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735" y="1352550"/>
            <a:ext cx="11239500" cy="52863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417955"/>
            <a:ext cx="1115377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0" y="2922905"/>
            <a:ext cx="11182350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40" y="1986280"/>
            <a:ext cx="6362700" cy="2886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279" y="19861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8814" y="26205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4064" y="32313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4699" y="38562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4699" y="44759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928495"/>
            <a:ext cx="11715750" cy="30003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683385"/>
            <a:ext cx="9763125" cy="419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5170" y="2331720"/>
            <a:ext cx="46291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7070" y="3562350"/>
            <a:ext cx="46291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870" y="4716780"/>
            <a:ext cx="46291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515" y="2103120"/>
            <a:ext cx="11172825" cy="3162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640" y="3249930"/>
            <a:ext cx="567817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7840" y="4622165"/>
            <a:ext cx="567817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