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2924175"/>
            <a:ext cx="93249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028190"/>
            <a:ext cx="971550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2544" y="26529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4289" y="3097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3179" y="36181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179" y="4119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3814" y="45655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339215"/>
            <a:ext cx="1122045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0234" y="32968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373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37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806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584" y="49535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5324" y="49535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7399" y="49535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2664" y="49535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60195"/>
            <a:ext cx="1163955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3185" y="3467100"/>
            <a:ext cx="12001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00065" y="5104765"/>
            <a:ext cx="120015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1266190"/>
            <a:ext cx="111728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35" y="2865120"/>
            <a:ext cx="111252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7600" y="1478915"/>
            <a:ext cx="12865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4760" y="3179445"/>
            <a:ext cx="12865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9905" y="4448175"/>
            <a:ext cx="15316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52650"/>
            <a:ext cx="113061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1300" y="4081780"/>
            <a:ext cx="1162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9485" y="4201795"/>
            <a:ext cx="1162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4975" y="4090670"/>
            <a:ext cx="1360805" cy="55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5060" y="4099560"/>
            <a:ext cx="2136140" cy="55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2630" y="4099560"/>
            <a:ext cx="2136140" cy="55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489075"/>
            <a:ext cx="1107757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37719" y="1952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9304" y="2416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8354" y="2851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9939" y="3334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4449" y="1952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92774" y="1952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5084" y="2416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35649" y="2416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5084" y="2938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60084" y="2938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25719" y="3438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36284" y="3438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" y="1612265"/>
            <a:ext cx="903922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78919" y="2331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2405" y="2776220"/>
            <a:ext cx="396240" cy="19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2625" y="2963545"/>
            <a:ext cx="6705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5230" y="3588385"/>
            <a:ext cx="10204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5230" y="4033520"/>
            <a:ext cx="1020445" cy="17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2520" y="4212590"/>
            <a:ext cx="6134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1435" y="4818380"/>
            <a:ext cx="537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3700" y="5339080"/>
            <a:ext cx="11150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2257425"/>
            <a:ext cx="8134350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975" y="2188845"/>
            <a:ext cx="14649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8360" y="2804160"/>
            <a:ext cx="146494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8080" y="3409950"/>
            <a:ext cx="13989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9800" y="4063365"/>
            <a:ext cx="13989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2025-08-27T09:01:01Z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