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207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2814320"/>
            <a:ext cx="79914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409065"/>
            <a:ext cx="80105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" y="4028440"/>
            <a:ext cx="9525000" cy="131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72940" y="1885950"/>
            <a:ext cx="16452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2170" y="3213100"/>
            <a:ext cx="16452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0785" y="4440555"/>
            <a:ext cx="16452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905000"/>
            <a:ext cx="113157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695" y="3202940"/>
            <a:ext cx="446595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3695" y="4337050"/>
            <a:ext cx="446595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727835"/>
            <a:ext cx="106394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3630" y="2349500"/>
            <a:ext cx="39541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965" y="3608705"/>
            <a:ext cx="39541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30" y="4723765"/>
            <a:ext cx="39541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741170"/>
            <a:ext cx="1122045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23895" y="28517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0230" y="39401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9280" y="45078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2218690"/>
            <a:ext cx="65532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3125" y="21513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56815" y="37795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1576705"/>
            <a:ext cx="112776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5" y="3997325"/>
            <a:ext cx="1060132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1985645"/>
            <a:ext cx="1049655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94510"/>
            <a:ext cx="842962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55570" y="1866900"/>
            <a:ext cx="117157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75865" y="2661920"/>
            <a:ext cx="1568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0" y="3240405"/>
            <a:ext cx="1568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755" y="3921760"/>
            <a:ext cx="8013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4075" y="4641215"/>
            <a:ext cx="1568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554480"/>
            <a:ext cx="11268075" cy="44862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055" y="1635760"/>
            <a:ext cx="107061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960" y="283337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535" y="387477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5" y="449961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535" y="502983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960" y="560260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02080"/>
            <a:ext cx="113157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6050" y="27000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15785" y="27000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6050" y="40728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9110" y="39211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6050" y="52374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99870"/>
            <a:ext cx="112776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3675" y="27374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5575" y="326771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7000" y="38449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9535" y="435610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7000" y="49047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95195"/>
            <a:ext cx="11325225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3855" y="41478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3510" y="41382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9815" y="41478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0895" y="41478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6725" y="41478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061845"/>
            <a:ext cx="112299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4465" y="26904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3040" y="37693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1876425"/>
            <a:ext cx="944880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455" y="19329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455" y="28987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55" y="39585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57045"/>
            <a:ext cx="1130617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0485" y="313563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6050" y="41859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2094230"/>
            <a:ext cx="920115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930" y="215074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080" y="320230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930" y="42246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280795"/>
            <a:ext cx="113252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2065" y="3324860"/>
            <a:ext cx="115252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6405" y="4659630"/>
            <a:ext cx="115252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2025-08-27T03:15:35Z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