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" y="3052445"/>
            <a:ext cx="111061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0" y="1602105"/>
            <a:ext cx="1088707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7320" y="3931285"/>
            <a:ext cx="1400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21610" y="4364990"/>
            <a:ext cx="1400175" cy="13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6585" y="4496435"/>
            <a:ext cx="1400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0875" y="4930140"/>
            <a:ext cx="1400175" cy="13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6410" y="5041265"/>
            <a:ext cx="1400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60700" y="5474970"/>
            <a:ext cx="1400175" cy="13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92450" y="5605145"/>
            <a:ext cx="1400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26740" y="6038850"/>
            <a:ext cx="1400175" cy="13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52600"/>
            <a:ext cx="1150620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9565" y="2346325"/>
            <a:ext cx="143891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6080" y="2844165"/>
            <a:ext cx="1438910" cy="104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775" y="2900045"/>
            <a:ext cx="143891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8290" y="3397885"/>
            <a:ext cx="1438910" cy="104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0725" y="3445510"/>
            <a:ext cx="149542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7240" y="3952240"/>
            <a:ext cx="1438910" cy="104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1440" y="4056380"/>
            <a:ext cx="1091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40965" y="4620260"/>
            <a:ext cx="1091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1440" y="5060950"/>
            <a:ext cx="10915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" y="1807845"/>
            <a:ext cx="10296525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29915" y="4081780"/>
            <a:ext cx="238696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59735" y="4592320"/>
            <a:ext cx="2209165" cy="77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3045" y="4636135"/>
            <a:ext cx="72809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2865" y="5146675"/>
            <a:ext cx="6737985" cy="77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3300" y="5199380"/>
            <a:ext cx="39281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3120" y="5709920"/>
            <a:ext cx="3634740" cy="77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1720850"/>
            <a:ext cx="11706225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3959" y="4853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6654" y="53230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4594" y="58488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5405" y="5490845"/>
            <a:ext cx="40119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9365" y="5933440"/>
            <a:ext cx="40119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