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5" r:id="rId5"/>
    <p:sldId id="326" r:id="rId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870" y="3105150"/>
            <a:ext cx="1071562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740535"/>
            <a:ext cx="11525250" cy="4133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40790" y="4281805"/>
            <a:ext cx="452755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073900" y="4272280"/>
            <a:ext cx="452755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75385" y="4910455"/>
            <a:ext cx="452755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73900" y="4818380"/>
            <a:ext cx="452755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75385" y="5447030"/>
            <a:ext cx="452755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377950"/>
            <a:ext cx="11744325" cy="525589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60195" y="3389630"/>
            <a:ext cx="79946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66215" y="4479290"/>
            <a:ext cx="193484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66215" y="4911090"/>
            <a:ext cx="1673860" cy="264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48620" y="4479290"/>
            <a:ext cx="155829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22585" y="4911090"/>
            <a:ext cx="1348740" cy="264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5505" y="5418455"/>
            <a:ext cx="98742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736965" y="5447030"/>
            <a:ext cx="152209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" y="1348740"/>
            <a:ext cx="11687175" cy="5276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84275" y="4074795"/>
            <a:ext cx="46101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27760" y="4619625"/>
            <a:ext cx="46101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820" y="5173345"/>
            <a:ext cx="46101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2355" y="5624195"/>
            <a:ext cx="46101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760" y="6135370"/>
            <a:ext cx="46101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2025-08-27T07:43:12Z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