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645" y="2909570"/>
            <a:ext cx="898207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714500"/>
            <a:ext cx="1169670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6495" y="2402205"/>
            <a:ext cx="52768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6970" y="2928620"/>
            <a:ext cx="52768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980" y="3538855"/>
            <a:ext cx="52768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6970" y="4008120"/>
            <a:ext cx="52768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6970" y="4731385"/>
            <a:ext cx="52768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90750"/>
            <a:ext cx="11506200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4770" y="4196715"/>
            <a:ext cx="5181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49040" y="4196715"/>
            <a:ext cx="5181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2200" y="4196715"/>
            <a:ext cx="5181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7560" y="4252595"/>
            <a:ext cx="5181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1195" y="4196715"/>
            <a:ext cx="5181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165" y="1856105"/>
            <a:ext cx="861060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5069" y="2637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411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5704" y="37190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4754" y="43388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4754" y="4945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" y="1311275"/>
            <a:ext cx="10744200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51254" y="41216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29509" y="5389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4754" y="47604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3484" y="34828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6669" y="6028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