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2886075"/>
            <a:ext cx="816292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23670"/>
            <a:ext cx="11649075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2059" y="21487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9824" y="2674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269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459" y="44144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0459" y="4949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16050"/>
            <a:ext cx="11525250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6729" y="34269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7494" y="3370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0319" y="34269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6154" y="34269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5634" y="3370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0814" y="5972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70154" y="5972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03474" y="5972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96789" y="5972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64704" y="5972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" y="1584325"/>
            <a:ext cx="10658475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0790" y="2290445"/>
            <a:ext cx="42418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4275" y="3455035"/>
            <a:ext cx="42418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0790" y="4591685"/>
            <a:ext cx="42418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385695"/>
            <a:ext cx="9858375" cy="2219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654" y="24497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309" y="3661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