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2957195"/>
            <a:ext cx="58388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927860"/>
            <a:ext cx="979170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5394" y="2567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6504" y="3154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6029" y="36936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139" y="4261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139" y="4779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75105"/>
            <a:ext cx="101346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3605" y="2473325"/>
            <a:ext cx="127508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6840" y="3761105"/>
            <a:ext cx="13690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4620" y="5058410"/>
            <a:ext cx="13690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237740"/>
            <a:ext cx="677227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2810" y="2653030"/>
            <a:ext cx="102108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0710" y="3959225"/>
            <a:ext cx="133413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2071370"/>
            <a:ext cx="82200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4129" y="26903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6189" y="3230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4764" y="3788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1914" y="43896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947545"/>
            <a:ext cx="116681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590" y="4290060"/>
            <a:ext cx="59150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