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3"/>
    <p:sldId id="324" r:id="rId4"/>
    <p:sldId id="325" r:id="rId5"/>
    <p:sldId id="326" r:id="rId6"/>
    <p:sldId id="327" r:id="rId7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76275" y="3067050"/>
            <a:ext cx="10839450" cy="723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2905" y="1580515"/>
            <a:ext cx="10953750" cy="38862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287939" y="364287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298099" y="403721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23804" y="454457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24439" y="507035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1315" y="1918970"/>
            <a:ext cx="8801100" cy="30194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861435" y="2647315"/>
            <a:ext cx="752475" cy="5092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260090" y="3156585"/>
            <a:ext cx="752475" cy="5092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339975" y="3888740"/>
            <a:ext cx="752475" cy="5092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359025" y="4349115"/>
            <a:ext cx="752475" cy="5092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0500" y="1499870"/>
            <a:ext cx="11811000" cy="38576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644650" y="2656205"/>
            <a:ext cx="3702050" cy="631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456690" y="3519805"/>
            <a:ext cx="3702050" cy="631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406424" y="385877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644650" y="4845050"/>
            <a:ext cx="4565650" cy="3778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077085" y="5268595"/>
            <a:ext cx="200152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9720" y="1385570"/>
            <a:ext cx="11725275" cy="510921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800600" y="3201670"/>
            <a:ext cx="349250" cy="302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848725" y="3201670"/>
            <a:ext cx="537210" cy="302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231515" y="3623945"/>
            <a:ext cx="537210" cy="302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363845" y="3614420"/>
            <a:ext cx="537210" cy="302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482080" y="4882515"/>
            <a:ext cx="537210" cy="302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67</cp:revision>
  <dcterms:created xsi:type="dcterms:W3CDTF">2015-09-16T06:44:00Z</dcterms:created>
  <dcterms:modified xsi:type="dcterms:W3CDTF">2025-08-27T07:24:50Z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