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9395" y="2981325"/>
            <a:ext cx="61785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755" y="2338705"/>
            <a:ext cx="9439275" cy="2181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31265" y="3023235"/>
            <a:ext cx="44323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69050" y="2938780"/>
            <a:ext cx="44323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760" y="3558540"/>
            <a:ext cx="44323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9050" y="3577590"/>
            <a:ext cx="44323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760" y="4095750"/>
            <a:ext cx="44323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69050" y="4095750"/>
            <a:ext cx="44323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680" y="1410970"/>
            <a:ext cx="8782050" cy="4981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41145" y="3213100"/>
            <a:ext cx="11944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41145" y="3880485"/>
            <a:ext cx="11944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1145" y="4537710"/>
            <a:ext cx="11944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1145" y="5252085"/>
            <a:ext cx="11944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41145" y="5880735"/>
            <a:ext cx="11944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489075"/>
            <a:ext cx="7810500" cy="43719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05" y="1536065"/>
            <a:ext cx="11287125" cy="4371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26590" y="3792855"/>
            <a:ext cx="789114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5189" y="48919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409" y="55116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2025-08-27T08:14:29Z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