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730" y="1446530"/>
            <a:ext cx="86391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3023870"/>
            <a:ext cx="98298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66875"/>
            <a:ext cx="108585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1904" y="3736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1904" y="4223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904" y="4620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1904" y="4947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1631315"/>
            <a:ext cx="92487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92065" y="2515870"/>
            <a:ext cx="11753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91835" y="3724910"/>
            <a:ext cx="7721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1015" y="4920615"/>
            <a:ext cx="10820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71625"/>
            <a:ext cx="1166812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2769" y="247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6294" y="247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599" y="3675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4480" y="4867910"/>
            <a:ext cx="39624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786255"/>
            <a:ext cx="117062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4650" y="366141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9860" y="420624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0" y="422529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450" y="466725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3970" y="422529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3970" y="4667250"/>
            <a:ext cx="949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