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>
        <p:scale>
          <a:sx n="66" d="100"/>
          <a:sy n="66" d="100"/>
        </p:scale>
        <p:origin x="175" y="-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938462"/>
            <a:ext cx="114966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8387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634" y="1977364"/>
            <a:ext cx="6377359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626" y="2852936"/>
            <a:ext cx="6377359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273" y="3743731"/>
            <a:ext cx="6377359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273" y="4535819"/>
            <a:ext cx="6377359" cy="7653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273" y="5327907"/>
            <a:ext cx="6377359" cy="765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00506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93019" y="400506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84432" y="4005064"/>
            <a:ext cx="77099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822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8923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37740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476469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275209"/>
            <a:ext cx="7972425" cy="4639816"/>
            <a:chOff x="335360" y="1275209"/>
            <a:chExt cx="7972425" cy="46398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75209"/>
              <a:ext cx="7972425" cy="2009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429000"/>
              <a:ext cx="7258050" cy="24860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711624" y="22800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99965" y="385204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51336" y="487945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70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19675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1" y="1268760"/>
            <a:ext cx="116681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311520"/>
            <a:ext cx="466840" cy="278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23992" y="3861048"/>
            <a:ext cx="466840" cy="278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76520" y="3590019"/>
            <a:ext cx="466840" cy="278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57148" y="184482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8576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207568" y="3948027"/>
            <a:ext cx="936104" cy="50405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9656" y="4559360"/>
            <a:ext cx="1944216" cy="576065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3948027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91944" y="4593319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70</cp:revision>
  <dcterms:created xsi:type="dcterms:W3CDTF">2015-09-16T06:44:00Z</dcterms:created>
  <dcterms:modified xsi:type="dcterms:W3CDTF">2025-08-26T23:10:49Z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