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62275"/>
            <a:ext cx="76485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060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0299" y="18760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6845" y="240013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3392" y="2968845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348180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45646" cy="547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3153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0005" y="183142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3458" y="233322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0004" y="2913090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7701" y="347065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68</cp:revision>
  <dcterms:created xsi:type="dcterms:W3CDTF">2015-09-16T06:44:00Z</dcterms:created>
  <dcterms:modified xsi:type="dcterms:W3CDTF">2025-08-27T02:33:25Z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