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0086"/>
    <a:srgbClr val="FACBD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204864"/>
            <a:ext cx="9353550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7412" y="4221088"/>
            <a:ext cx="787717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8760"/>
            <a:ext cx="11296650" cy="4067175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991544" y="3789040"/>
            <a:ext cx="6696744" cy="720080"/>
          </a:xfrm>
          <a:prstGeom prst="line">
            <a:avLst/>
          </a:prstGeom>
          <a:ln w="19050">
            <a:solidFill>
              <a:srgbClr val="EB00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1919536" y="3789040"/>
            <a:ext cx="2160240" cy="576064"/>
          </a:xfrm>
          <a:prstGeom prst="line">
            <a:avLst/>
          </a:prstGeom>
          <a:ln w="19050">
            <a:solidFill>
              <a:srgbClr val="EB00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4511824" y="3933056"/>
            <a:ext cx="1872208" cy="576064"/>
          </a:xfrm>
          <a:prstGeom prst="line">
            <a:avLst/>
          </a:prstGeom>
          <a:ln w="19050">
            <a:solidFill>
              <a:srgbClr val="EB00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688288" y="3789040"/>
            <a:ext cx="2232248" cy="720080"/>
          </a:xfrm>
          <a:prstGeom prst="line">
            <a:avLst/>
          </a:prstGeom>
          <a:ln w="19050">
            <a:solidFill>
              <a:srgbClr val="EB00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6420036" y="3789040"/>
            <a:ext cx="4356484" cy="720080"/>
          </a:xfrm>
          <a:prstGeom prst="line">
            <a:avLst/>
          </a:prstGeom>
          <a:ln w="19050">
            <a:solidFill>
              <a:srgbClr val="EB00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132856"/>
            <a:ext cx="556260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8464"/>
            <a:ext cx="9848850" cy="3333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255391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309844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367380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271464" y="425942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873" y="1279034"/>
            <a:ext cx="11534775" cy="54864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3023955"/>
            <a:ext cx="3024336" cy="69307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4293096"/>
            <a:ext cx="3024336" cy="69307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5589240"/>
            <a:ext cx="2664296" cy="693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392" y="1268760"/>
            <a:ext cx="11125200" cy="1314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593429"/>
            <a:ext cx="11039475" cy="357187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7568" y="1369796"/>
            <a:ext cx="2664296" cy="69307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8592" y="2593429"/>
            <a:ext cx="2375240" cy="69307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7574" y="3861048"/>
            <a:ext cx="2375240" cy="69307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2" y="5033814"/>
            <a:ext cx="2016224" cy="693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953500" cy="467677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5" y="2492896"/>
            <a:ext cx="8089404" cy="76538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4004" y="3872524"/>
            <a:ext cx="8089404" cy="76538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7502" y="5252437"/>
            <a:ext cx="8089404" cy="76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439150" cy="267652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916832"/>
            <a:ext cx="8089404" cy="76538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939" y="3296460"/>
            <a:ext cx="8089404" cy="76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1" y="1245951"/>
            <a:ext cx="11100742" cy="54954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85293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225242" y="380843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516325" y="478447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49889" y="576052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684172" y="621258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76</cp:revision>
  <dcterms:created xsi:type="dcterms:W3CDTF">2015-09-16T06:44:00Z</dcterms:created>
  <dcterms:modified xsi:type="dcterms:W3CDTF">2025-08-26T22:52:42Z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