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howGuides="1">
      <p:cViewPr varScale="1">
        <p:scale>
          <a:sx n="53" d="100"/>
          <a:sy n="53" d="100"/>
        </p:scale>
        <p:origin x="655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2957512"/>
            <a:ext cx="79533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237544"/>
            <a:ext cx="11534775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4149080"/>
            <a:ext cx="466840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31704" y="4653136"/>
            <a:ext cx="466840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11961" y="5257293"/>
            <a:ext cx="466840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36404" y="5779807"/>
            <a:ext cx="466840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17304" y="6269664"/>
            <a:ext cx="466840" cy="340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584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77324" y="23740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77324" y="28312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18888" y="3321683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35514" y="378719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22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91683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28760" y="2564904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57313" y="318004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02338" y="3803501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77894" y="446020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8886825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013886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29900" y="4595777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5061289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5526802"/>
            <a:ext cx="466840" cy="41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31" y="1340768"/>
            <a:ext cx="9801225" cy="43243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665" y="2348880"/>
            <a:ext cx="8928251" cy="7653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204" y="3728508"/>
            <a:ext cx="8928251" cy="7653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702" y="4941168"/>
            <a:ext cx="8928251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34500" cy="24955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61" y="1761340"/>
            <a:ext cx="8974460" cy="7653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E0D4C0-8904-726F-1FE5-DC876B28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40968"/>
            <a:ext cx="8974460" cy="76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4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28886"/>
            <a:ext cx="11506200" cy="51244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509120"/>
            <a:ext cx="2160240" cy="69307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458" y="5598181"/>
            <a:ext cx="2449517" cy="6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6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30194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556792"/>
            <a:ext cx="2449517" cy="6930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8105" y="1556792"/>
            <a:ext cx="2314480" cy="69307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6F26727-777C-11A5-FB2B-9B18ACA67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663915"/>
            <a:ext cx="2448272" cy="69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6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69</cp:revision>
  <dcterms:created xsi:type="dcterms:W3CDTF">2015-09-16T06:44:00Z</dcterms:created>
  <dcterms:modified xsi:type="dcterms:W3CDTF">2025-08-26T22:55:20Z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