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47987"/>
            <a:ext cx="79914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44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760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5126" y="31142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87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96500" cy="32099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999656" y="2788184"/>
            <a:ext cx="1224136" cy="46651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400256" y="2788184"/>
            <a:ext cx="936104" cy="46651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91341" y="3405041"/>
            <a:ext cx="936104" cy="46651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821170" y="3412299"/>
            <a:ext cx="936104" cy="46651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55055" y="4043671"/>
            <a:ext cx="936104" cy="46651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99822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58360" y="285169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50828" y="377636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91925" y="526611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15475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5449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2561" y="24614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12561" y="298543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81738" y="344777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397175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774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412776"/>
            <a:ext cx="70008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94517"/>
            <a:ext cx="360040" cy="20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2751900"/>
            <a:ext cx="360040" cy="20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3712" y="4178108"/>
            <a:ext cx="360040" cy="20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51204" y="4710630"/>
            <a:ext cx="360040" cy="206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8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5674" y="31489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2025-08-26T23:20:43Z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