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66" d="100"/>
          <a:sy n="66" d="100"/>
        </p:scale>
        <p:origin x="175" y="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511" y="1265199"/>
            <a:ext cx="11029950" cy="558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7627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5126" y="190575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7045" y="257357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6496" y="311810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0965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68008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62351" y="287202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3392" y="287351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3431704" y="1268760"/>
            <a:ext cx="1296144" cy="129614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077762" y="1268760"/>
            <a:ext cx="1296144" cy="129614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575720" y="2872025"/>
            <a:ext cx="1296144" cy="129614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982292" y="2872025"/>
            <a:ext cx="1296144" cy="1296144"/>
          </a:xfrm>
          <a:prstGeom prst="ellipse">
            <a:avLst/>
          </a:prstGeom>
          <a:solidFill>
            <a:schemeClr val="bg1"/>
          </a:solidFill>
          <a:ln w="825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2025-08-27T02:04:02Z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