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4660"/>
  </p:normalViewPr>
  <p:slideViewPr>
    <p:cSldViewPr showGuides="1">
      <p:cViewPr varScale="1">
        <p:scale>
          <a:sx n="49" d="100"/>
          <a:sy n="49" d="100"/>
        </p:scale>
        <p:origin x="816" y="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38462"/>
            <a:ext cx="62388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28242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342639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409547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27448" y="474224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439446" y="2068383"/>
            <a:ext cx="1368152" cy="1511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0893" y="33838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06044" y="33838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31917" y="33838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84903" y="33838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88474" y="338381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53124" y="206084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47455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53124" y="347455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27448" y="49411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820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3285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274617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33718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77153" y="406201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2025-08-26T22:57:28Z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