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68722" y="257446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50915" y="321146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40641" y="38073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44135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439446" y="206838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44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61190" y="34169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30367" y="491697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392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905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6141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393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61189" y="26773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3" y="322191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3" y="391028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33108" y="44650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2025-08-26T23:25:20Z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