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525250" cy="1609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4449887"/>
            <a:ext cx="79248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8101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392" y="3768402"/>
            <a:ext cx="3312368" cy="6930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157192"/>
            <a:ext cx="3384376" cy="693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79911"/>
            <a:ext cx="11058525" cy="54578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3384376" cy="6930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238" y="3036359"/>
            <a:ext cx="3384376" cy="6930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557" y="4423371"/>
            <a:ext cx="3384376" cy="6930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238" y="5805264"/>
            <a:ext cx="2201426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70803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3039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0333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66012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15500" cy="28003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063552" y="2052140"/>
            <a:ext cx="792088" cy="43204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15266" y="2059397"/>
            <a:ext cx="792088" cy="43204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98866" y="2828655"/>
            <a:ext cx="792088" cy="43204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24192" y="2823207"/>
            <a:ext cx="864096" cy="43204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56923" y="3583398"/>
            <a:ext cx="792088" cy="43204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066" y="1304674"/>
            <a:ext cx="93630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807" y="1869901"/>
            <a:ext cx="1647825" cy="49434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7" y="3573016"/>
            <a:ext cx="8424936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114" y="4823851"/>
            <a:ext cx="8424936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114" y="6053937"/>
            <a:ext cx="8424936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6955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895773"/>
            <a:ext cx="1130617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7425" y="2564904"/>
            <a:ext cx="76771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30194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340768"/>
            <a:ext cx="1512168" cy="6930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728" y="2135425"/>
            <a:ext cx="2373492" cy="6930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850480"/>
            <a:ext cx="2373492" cy="6930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9694" y="2861365"/>
            <a:ext cx="2030762" cy="6930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554442"/>
            <a:ext cx="2673760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71</cp:revision>
  <dcterms:created xsi:type="dcterms:W3CDTF">2015-09-16T06:44:00Z</dcterms:created>
  <dcterms:modified xsi:type="dcterms:W3CDTF">2025-08-26T23:16:59Z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