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1B98"/>
    <a:srgbClr val="EC028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06125" cy="34480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直接连接符 5"/>
          <p:cNvCxnSpPr/>
          <p:nvPr/>
        </p:nvCxnSpPr>
        <p:spPr>
          <a:xfrm>
            <a:off x="1919536" y="2780928"/>
            <a:ext cx="2088232" cy="720080"/>
          </a:xfrm>
          <a:prstGeom prst="line">
            <a:avLst/>
          </a:prstGeom>
          <a:ln w="19050">
            <a:solidFill>
              <a:srgbClr val="ED1B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172285" y="2780928"/>
            <a:ext cx="2088232" cy="720080"/>
          </a:xfrm>
          <a:prstGeom prst="line">
            <a:avLst/>
          </a:prstGeom>
          <a:ln w="19050">
            <a:solidFill>
              <a:srgbClr val="ED1B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486590" y="2780928"/>
            <a:ext cx="2088232" cy="720080"/>
          </a:xfrm>
          <a:prstGeom prst="line">
            <a:avLst/>
          </a:prstGeom>
          <a:ln w="19050">
            <a:solidFill>
              <a:srgbClr val="ED1B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847528" y="2780928"/>
            <a:ext cx="4161869" cy="648072"/>
          </a:xfrm>
          <a:prstGeom prst="line">
            <a:avLst/>
          </a:prstGeom>
          <a:ln w="19050">
            <a:solidFill>
              <a:srgbClr val="ED1B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8400256" y="2780928"/>
            <a:ext cx="2280895" cy="648072"/>
          </a:xfrm>
          <a:prstGeom prst="line">
            <a:avLst/>
          </a:prstGeom>
          <a:ln w="19050">
            <a:solidFill>
              <a:srgbClr val="ED1B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69627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49244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349" y="2564904"/>
            <a:ext cx="10408419" cy="7653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166" y="4035796"/>
            <a:ext cx="10408419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494726"/>
            <a:ext cx="10408419" cy="7653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58475" cy="14097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913071"/>
            <a:ext cx="10408419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0608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160724" y="284168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08634" y="580064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239000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01601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45859"/>
            <a:ext cx="1944215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82626" y="3284984"/>
            <a:ext cx="1261876" cy="38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521754" y="4221088"/>
            <a:ext cx="3134085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529149" y="4725144"/>
            <a:ext cx="1610906" cy="376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421964" y="5163408"/>
            <a:ext cx="3134085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224485" y="2780347"/>
            <a:ext cx="1620017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394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5" y="4869160"/>
            <a:ext cx="2376264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408369" y="5517232"/>
            <a:ext cx="576064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775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3" y="2962198"/>
            <a:ext cx="2016224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72065" y="3613024"/>
            <a:ext cx="2664296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76121" y="4746353"/>
            <a:ext cx="180020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2025-08-26T23:33:48Z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