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10806"/>
          <a:stretch>
            <a:fillRect/>
          </a:stretch>
        </p:blipFill>
        <p:spPr>
          <a:xfrm>
            <a:off x="3503930" y="2908935"/>
            <a:ext cx="5150575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995530"/>
            <a:ext cx="656977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6920" y="1996440"/>
            <a:ext cx="72390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9672" y="2624184"/>
            <a:ext cx="1447254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531" y="2624184"/>
            <a:ext cx="1152090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8770" y="2662555"/>
            <a:ext cx="2921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1183" y="3233789"/>
            <a:ext cx="961662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8750" y="3881755"/>
            <a:ext cx="30607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4508" y="4500623"/>
            <a:ext cx="218992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86851" y="4500623"/>
            <a:ext cx="199949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943671"/>
            <a:ext cx="352292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380" y="3905250"/>
            <a:ext cx="4864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255" y="3870325"/>
            <a:ext cx="69532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8488" y="3895958"/>
            <a:ext cx="342770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76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1823942"/>
            <a:ext cx="399899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1823942"/>
            <a:ext cx="390377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2433955"/>
            <a:ext cx="1399647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604" y="3043968"/>
            <a:ext cx="399899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0579" y="3043968"/>
            <a:ext cx="390377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9068" y="3043968"/>
            <a:ext cx="390377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4181" y="3653980"/>
            <a:ext cx="3180151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1259" y="4435559"/>
            <a:ext cx="390377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6020" y="4435559"/>
            <a:ext cx="399899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0251" y="4435559"/>
            <a:ext cx="390377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64181" y="5188544"/>
            <a:ext cx="3180151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15717" y="6399038"/>
            <a:ext cx="342770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3866460"/>
            <a:ext cx="352292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3914158"/>
            <a:ext cx="295163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3914158"/>
            <a:ext cx="304685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274" y="3866460"/>
            <a:ext cx="342770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