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 b="8736"/>
          <a:stretch>
            <a:fillRect/>
          </a:stretch>
        </p:blipFill>
        <p:spPr>
          <a:xfrm>
            <a:off x="3143885" y="2853055"/>
            <a:ext cx="5809314" cy="93314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4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38740" y="2130569"/>
            <a:ext cx="1085440" cy="28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9640" y="4152900"/>
            <a:ext cx="386715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34811" y="4153650"/>
            <a:ext cx="228513" cy="2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10780" y="4144108"/>
            <a:ext cx="218992" cy="25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31765" y="4197350"/>
            <a:ext cx="386715" cy="13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41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01460" y="2824878"/>
            <a:ext cx="390377" cy="24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4659" y="2920169"/>
            <a:ext cx="333249" cy="4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6423" y="2824878"/>
            <a:ext cx="228514" cy="24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72392" y="2824878"/>
            <a:ext cx="218992" cy="24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113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882921" y="4324178"/>
            <a:ext cx="390377" cy="34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82317" y="4381413"/>
            <a:ext cx="390377" cy="2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5516" y="4476803"/>
            <a:ext cx="333248" cy="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77279" y="4381413"/>
            <a:ext cx="228513" cy="2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53249" y="4381413"/>
            <a:ext cx="218992" cy="2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2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44130" y="3027045"/>
            <a:ext cx="39306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8841" y="3026914"/>
            <a:ext cx="228513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5289" y="3026914"/>
            <a:ext cx="228513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09823" y="2988757"/>
            <a:ext cx="380856" cy="30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164195" y="3068955"/>
            <a:ext cx="337820" cy="15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585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558665" y="3978275"/>
            <a:ext cx="391160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63425" y="3987605"/>
            <a:ext cx="228513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29874" y="3987605"/>
            <a:ext cx="228513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72544" y="3959016"/>
            <a:ext cx="333248" cy="28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76825" y="4004945"/>
            <a:ext cx="330200" cy="19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animBg="1"/>
      <p:bldP spid="14" grpId="0" animBg="1"/>
      <p:bldP spid="15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