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 b="37497"/>
          <a:stretch>
            <a:fillRect/>
          </a:stretch>
        </p:blipFill>
        <p:spPr>
          <a:xfrm>
            <a:off x="1343660" y="2204720"/>
            <a:ext cx="9576435" cy="864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6" r="46663" b="24320"/>
          <a:stretch>
            <a:fillRect/>
          </a:stretch>
        </p:blipFill>
        <p:spPr>
          <a:xfrm>
            <a:off x="3288030" y="3572510"/>
            <a:ext cx="5620277" cy="10807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4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5340" y="3349292"/>
            <a:ext cx="218992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745" y="3558962"/>
            <a:ext cx="399899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9924" y="4054546"/>
            <a:ext cx="228513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7632" y="4187973"/>
            <a:ext cx="228513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64080" y="4187973"/>
            <a:ext cx="228513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49269" y="4264216"/>
            <a:ext cx="390377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25088" y="4264216"/>
            <a:ext cx="228513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02418" y="5474585"/>
            <a:ext cx="218992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49319" y="5484115"/>
            <a:ext cx="228513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96221" y="5474585"/>
            <a:ext cx="228513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52644" y="5474585"/>
            <a:ext cx="218992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02418" y="6027351"/>
            <a:ext cx="218992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49319" y="6017821"/>
            <a:ext cx="228513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96221" y="6017821"/>
            <a:ext cx="228513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662166" y="6017821"/>
            <a:ext cx="390377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3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3880678"/>
            <a:ext cx="390377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6297" y="3966377"/>
            <a:ext cx="333249" cy="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581" y="3880678"/>
            <a:ext cx="218992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64030" y="3880678"/>
            <a:ext cx="218992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0730" y="3880678"/>
            <a:ext cx="390377" cy="2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408" y="3966377"/>
            <a:ext cx="342770" cy="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05692" y="3880678"/>
            <a:ext cx="228513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81662" y="3880678"/>
            <a:ext cx="218992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1938879"/>
            <a:ext cx="190428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1209" y="1938879"/>
            <a:ext cx="199949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3123" y="1938879"/>
            <a:ext cx="199949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9294" y="2482187"/>
            <a:ext cx="199949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1209" y="2491718"/>
            <a:ext cx="199949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3123" y="2491718"/>
            <a:ext cx="199949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8438" y="3206597"/>
            <a:ext cx="180906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576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02619" y="4064964"/>
            <a:ext cx="390377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35818" y="4150765"/>
            <a:ext cx="333249" cy="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7103" y="4064964"/>
            <a:ext cx="218992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73551" y="4064964"/>
            <a:ext cx="228513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72493" y="4084031"/>
            <a:ext cx="390377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05692" y="4169831"/>
            <a:ext cx="342770" cy="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576977" y="4084031"/>
            <a:ext cx="218992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43425" y="4084031"/>
            <a:ext cx="228513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