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868"/>
          <a:stretch>
            <a:fillRect/>
          </a:stretch>
        </p:blipFill>
        <p:spPr>
          <a:xfrm>
            <a:off x="3574415" y="3016885"/>
            <a:ext cx="5042876" cy="8238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214866"/>
            <a:ext cx="199949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2214866"/>
            <a:ext cx="199949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884" y="2214866"/>
            <a:ext cx="199949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834157"/>
            <a:ext cx="20947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876" y="2834157"/>
            <a:ext cx="342770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564" y="2834157"/>
            <a:ext cx="20947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06549" y="2834157"/>
            <a:ext cx="342770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1" y="2834157"/>
            <a:ext cx="18090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15113" y="2834157"/>
            <a:ext cx="199949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4911" y="3396283"/>
            <a:ext cx="199949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63627" y="3396283"/>
            <a:ext cx="18090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0050" y="3396283"/>
            <a:ext cx="342769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376522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5084731"/>
            <a:ext cx="218992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5084731"/>
            <a:ext cx="371335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5084731"/>
            <a:ext cx="371335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0755" y="5094263"/>
            <a:ext cx="218992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86095" y="5094263"/>
            <a:ext cx="218992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387262"/>
            <a:ext cx="218992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2396797"/>
            <a:ext cx="22851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396797"/>
            <a:ext cx="22851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8337" y="2387262"/>
            <a:ext cx="22851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768" y="4256110"/>
            <a:ext cx="390377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730" y="4256110"/>
            <a:ext cx="22851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4256110"/>
            <a:ext cx="218992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191" y="4217971"/>
            <a:ext cx="390377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4296410"/>
            <a:ext cx="390525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6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3643037"/>
            <a:ext cx="352292" cy="33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35" y="5252555"/>
            <a:ext cx="380856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5252555"/>
            <a:ext cx="228513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67" y="5252555"/>
            <a:ext cx="228513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065" y="5252555"/>
            <a:ext cx="352291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5300980"/>
            <a:ext cx="390525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