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2277110" y="2853055"/>
            <a:ext cx="7637190" cy="9797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968684"/>
            <a:ext cx="22851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2978218"/>
            <a:ext cx="228513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0680" y="3902996"/>
            <a:ext cx="228513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3902996"/>
            <a:ext cx="218992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944" y="3902996"/>
            <a:ext cx="21899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994" y="3902996"/>
            <a:ext cx="21899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4440555" cy="1345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443554"/>
            <a:ext cx="228513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2453082"/>
            <a:ext cx="228513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2453082"/>
            <a:ext cx="21899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2443554"/>
            <a:ext cx="228513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9445" y="3281997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3281997"/>
            <a:ext cx="21899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28" y="3281997"/>
            <a:ext cx="21899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1209" y="3281997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130699"/>
            <a:ext cx="22851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130699"/>
            <a:ext cx="21899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130699"/>
            <a:ext cx="22851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874" y="2130699"/>
            <a:ext cx="21899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2896" y="2875147"/>
            <a:ext cx="228513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5062" y="2875147"/>
            <a:ext cx="21899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7707" y="2875147"/>
            <a:ext cx="22851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9395" y="2875147"/>
            <a:ext cx="390377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695" y="3724581"/>
            <a:ext cx="209471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8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024891"/>
            <a:ext cx="390377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3120176"/>
            <a:ext cx="342770" cy="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3024891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3024891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2359040"/>
            <a:ext cx="21899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2359040"/>
            <a:ext cx="21899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2359040"/>
            <a:ext cx="228513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43" y="2368579"/>
            <a:ext cx="22851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3265166"/>
            <a:ext cx="218992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2947" y="3255627"/>
            <a:ext cx="21899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9395" y="3255627"/>
            <a:ext cx="228513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5843" y="3265166"/>
            <a:ext cx="22851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4028218"/>
            <a:ext cx="1885239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