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7F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 b="34849"/>
          <a:stretch>
            <a:fillRect/>
          </a:stretch>
        </p:blipFill>
        <p:spPr>
          <a:xfrm>
            <a:off x="1775460" y="2132330"/>
            <a:ext cx="8760460" cy="1053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 b="26737"/>
          <a:stretch>
            <a:fillRect/>
          </a:stretch>
        </p:blipFill>
        <p:spPr>
          <a:xfrm>
            <a:off x="2783840" y="3571875"/>
            <a:ext cx="6711910" cy="1069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3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060575"/>
            <a:ext cx="8875109" cy="211035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428875" y="2994660"/>
            <a:ext cx="4314825" cy="434340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11675" y="2994660"/>
            <a:ext cx="4314825" cy="434340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015865" y="2996565"/>
            <a:ext cx="1151890" cy="504190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999740" y="2994660"/>
            <a:ext cx="5111750" cy="650240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976360" y="2994660"/>
            <a:ext cx="863600" cy="434340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8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3199465"/>
            <a:ext cx="761712" cy="34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3199465"/>
            <a:ext cx="761712" cy="34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3199465"/>
            <a:ext cx="752191" cy="34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6952" y="3199465"/>
            <a:ext cx="752191" cy="34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86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1988820"/>
            <a:ext cx="10536555" cy="222377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055370" y="3213100"/>
            <a:ext cx="935990" cy="863600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511675" y="3140710"/>
            <a:ext cx="935990" cy="863600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65670" y="3357880"/>
            <a:ext cx="702310" cy="718820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696450" y="3284855"/>
            <a:ext cx="906780" cy="773430"/>
          </a:xfrm>
          <a:prstGeom prst="ellipse">
            <a:avLst/>
          </a:prstGeom>
          <a:noFill/>
          <a:ln>
            <a:solidFill>
              <a:srgbClr val="01B7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7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8337" y="3540384"/>
            <a:ext cx="22851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8" y="3540384"/>
            <a:ext cx="22851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662" y="3540384"/>
            <a:ext cx="199949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4282" y="3540384"/>
            <a:ext cx="218992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76423" y="3540384"/>
            <a:ext cx="22851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043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78287" y="3004926"/>
            <a:ext cx="399899" cy="34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91486" y="3004926"/>
            <a:ext cx="1114005" cy="34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