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739" b="-3762"/>
          <a:stretch>
            <a:fillRect/>
          </a:stretch>
        </p:blipFill>
        <p:spPr>
          <a:xfrm>
            <a:off x="3503930" y="2997200"/>
            <a:ext cx="5150575" cy="93159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320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45138" y="2054149"/>
            <a:ext cx="390377" cy="238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53652" y="2054149"/>
            <a:ext cx="380856" cy="238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71738" y="2044607"/>
            <a:ext cx="218992" cy="257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45138" y="2693459"/>
            <a:ext cx="390377" cy="248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53652" y="2693459"/>
            <a:ext cx="390377" cy="248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471738" y="2693459"/>
            <a:ext cx="218992" cy="248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863627" y="3514066"/>
            <a:ext cx="218992" cy="248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128967" y="3514066"/>
            <a:ext cx="390377" cy="248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787707" y="4229712"/>
            <a:ext cx="228513" cy="248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138740" y="4229712"/>
            <a:ext cx="218992" cy="248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645138" y="4935816"/>
            <a:ext cx="390377" cy="257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062821" y="4935816"/>
            <a:ext cx="228513" cy="257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027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315" y="1988820"/>
            <a:ext cx="9250776" cy="3162776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2334260" y="3382645"/>
            <a:ext cx="665480" cy="838835"/>
          </a:xfrm>
          <a:prstGeom prst="line">
            <a:avLst/>
          </a:prstGeom>
          <a:ln>
            <a:solidFill>
              <a:srgbClr val="01B7F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431540" y="2924810"/>
            <a:ext cx="936625" cy="1368425"/>
          </a:xfrm>
          <a:prstGeom prst="line">
            <a:avLst/>
          </a:prstGeom>
          <a:ln>
            <a:solidFill>
              <a:srgbClr val="01B7F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4655820" y="2853055"/>
            <a:ext cx="936625" cy="1368425"/>
          </a:xfrm>
          <a:prstGeom prst="line">
            <a:avLst/>
          </a:prstGeom>
          <a:ln>
            <a:solidFill>
              <a:srgbClr val="01B7F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5803265" y="2853055"/>
            <a:ext cx="796925" cy="1008380"/>
          </a:xfrm>
          <a:prstGeom prst="line">
            <a:avLst/>
          </a:prstGeom>
          <a:ln>
            <a:solidFill>
              <a:srgbClr val="01B7F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6168390" y="2720340"/>
            <a:ext cx="360045" cy="132715"/>
          </a:xfrm>
          <a:prstGeom prst="line">
            <a:avLst/>
          </a:prstGeom>
          <a:ln>
            <a:solidFill>
              <a:srgbClr val="01B7F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719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21763" y="4535018"/>
            <a:ext cx="380856" cy="248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54962" y="4630436"/>
            <a:ext cx="342770" cy="47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26246" y="4535018"/>
            <a:ext cx="228513" cy="248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92695" y="4535018"/>
            <a:ext cx="228513" cy="248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29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59647" y="2100711"/>
            <a:ext cx="390377" cy="247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2025-01-21T09:33:02Z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