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3762"/>
          <a:stretch>
            <a:fillRect/>
          </a:stretch>
        </p:blipFill>
        <p:spPr>
          <a:xfrm>
            <a:off x="3574415" y="2962910"/>
            <a:ext cx="5042664" cy="9315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3666310"/>
            <a:ext cx="380856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3666310"/>
            <a:ext cx="380856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91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015490"/>
            <a:ext cx="6377940" cy="297751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847715" y="2040255"/>
            <a:ext cx="1112520" cy="66865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04380" y="2781300"/>
            <a:ext cx="1112520" cy="66865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08345" y="3501390"/>
            <a:ext cx="1112520" cy="66865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55820" y="4293235"/>
            <a:ext cx="1112520" cy="66865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206952"/>
            <a:ext cx="399899" cy="33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3647980"/>
            <a:ext cx="399899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100812"/>
            <a:ext cx="371334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07" y="2110343"/>
            <a:ext cx="390377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2110343"/>
            <a:ext cx="380856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2777483"/>
            <a:ext cx="361812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607" y="2787014"/>
            <a:ext cx="390377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818" y="2777483"/>
            <a:ext cx="380856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60045" y="1224280"/>
            <a:ext cx="10200685" cy="30295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5550"/>
          <a:stretch>
            <a:fillRect/>
          </a:stretch>
        </p:blipFill>
        <p:spPr>
          <a:xfrm>
            <a:off x="3215640" y="2726055"/>
            <a:ext cx="2094556" cy="1405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75550"/>
          <a:stretch>
            <a:fillRect/>
          </a:stretch>
        </p:blipFill>
        <p:spPr>
          <a:xfrm>
            <a:off x="5795010" y="2708910"/>
            <a:ext cx="2108200" cy="1405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5550"/>
          <a:stretch>
            <a:fillRect/>
          </a:stretch>
        </p:blipFill>
        <p:spPr>
          <a:xfrm>
            <a:off x="8387080" y="2726055"/>
            <a:ext cx="2108200" cy="140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