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E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-10806"/>
          <a:stretch>
            <a:fillRect/>
          </a:stretch>
        </p:blipFill>
        <p:spPr>
          <a:xfrm>
            <a:off x="3575685" y="2853055"/>
            <a:ext cx="5150575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44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2132965"/>
            <a:ext cx="554990" cy="5340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2132965"/>
            <a:ext cx="554990" cy="5340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5195" y="2132965"/>
            <a:ext cx="554990" cy="5340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2132965"/>
            <a:ext cx="554990" cy="534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2853055"/>
            <a:ext cx="554990" cy="5340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2853055"/>
            <a:ext cx="554990" cy="5340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1705" y="2853055"/>
            <a:ext cx="554990" cy="5340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2853055"/>
            <a:ext cx="554990" cy="53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5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978639" y="2388044"/>
            <a:ext cx="333249" cy="209909"/>
          </a:xfrm>
          <a:prstGeom prst="rect">
            <a:avLst/>
          </a:prstGeom>
          <a:solidFill>
            <a:srgbClr val="FFFE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3616322" y="2435751"/>
            <a:ext cx="199949" cy="209909"/>
          </a:xfrm>
          <a:prstGeom prst="rect">
            <a:avLst/>
          </a:prstGeom>
          <a:solidFill>
            <a:srgbClr val="FFFE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5758639" y="2388044"/>
            <a:ext cx="199949" cy="209909"/>
          </a:xfrm>
          <a:prstGeom prst="rect">
            <a:avLst/>
          </a:prstGeom>
          <a:solidFill>
            <a:srgbClr val="FFFE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510831" y="2435751"/>
            <a:ext cx="333249" cy="209909"/>
          </a:xfrm>
          <a:prstGeom prst="rect">
            <a:avLst/>
          </a:prstGeom>
          <a:solidFill>
            <a:srgbClr val="FFFE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9043526" y="2388044"/>
            <a:ext cx="199949" cy="209909"/>
          </a:xfrm>
          <a:prstGeom prst="rect">
            <a:avLst/>
          </a:prstGeom>
          <a:solidFill>
            <a:srgbClr val="FFFE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9929017" y="2435751"/>
            <a:ext cx="199949" cy="209909"/>
          </a:xfrm>
          <a:prstGeom prst="rect">
            <a:avLst/>
          </a:prstGeom>
          <a:solidFill>
            <a:srgbClr val="FFFE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2691884"/>
            <a:ext cx="199949" cy="2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4512443"/>
            <a:ext cx="390377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403" y="4598228"/>
            <a:ext cx="333249" cy="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11687" y="4512443"/>
            <a:ext cx="218992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8136" y="4512443"/>
            <a:ext cx="218992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3148" y="4464784"/>
            <a:ext cx="380856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3130" y="4512310"/>
            <a:ext cx="37655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67506" y="4512443"/>
            <a:ext cx="218992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33954" y="4512443"/>
            <a:ext cx="228513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28967" y="4464784"/>
            <a:ext cx="380856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9700" y="4580890"/>
            <a:ext cx="346075" cy="13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3465821"/>
            <a:ext cx="390377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1158" y="3561218"/>
            <a:ext cx="342770" cy="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2443" y="3475361"/>
            <a:ext cx="228513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891" y="3475361"/>
            <a:ext cx="228513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7481" y="4906311"/>
            <a:ext cx="390377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1158" y="4992168"/>
            <a:ext cx="342770" cy="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92443" y="4906311"/>
            <a:ext cx="228513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8891" y="4906311"/>
            <a:ext cx="228513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8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624" y="2016907"/>
            <a:ext cx="399899" cy="33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335" y="3077210"/>
            <a:ext cx="37655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9395" y="3077302"/>
            <a:ext cx="228513" cy="2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5843" y="3086855"/>
            <a:ext cx="228513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92655" y="3120390"/>
            <a:ext cx="319405" cy="11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