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8725"/>
          <a:stretch>
            <a:fillRect/>
          </a:stretch>
        </p:blipFill>
        <p:spPr>
          <a:xfrm>
            <a:off x="3510280" y="2925445"/>
            <a:ext cx="5171841" cy="9354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2119734"/>
            <a:ext cx="39037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823" y="2119734"/>
            <a:ext cx="228514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2119734"/>
            <a:ext cx="228513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710" y="2863002"/>
            <a:ext cx="228513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251" y="2863002"/>
            <a:ext cx="39037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52644" y="2863002"/>
            <a:ext cx="228514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4365625"/>
            <a:ext cx="554990" cy="5340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00" y="4365625"/>
            <a:ext cx="554990" cy="5340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365625"/>
            <a:ext cx="554990" cy="5340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4365625"/>
            <a:ext cx="554990" cy="534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5229225"/>
            <a:ext cx="554990" cy="5340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6590" y="5229225"/>
            <a:ext cx="554990" cy="5340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5229225"/>
            <a:ext cx="554990" cy="5340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5229225"/>
            <a:ext cx="55499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9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15885" y="3447415"/>
            <a:ext cx="4902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6322" y="4869145"/>
            <a:ext cx="218992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9118" y="4869145"/>
            <a:ext cx="22851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24231" y="4869145"/>
            <a:ext cx="22851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19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9269" y="3073592"/>
            <a:ext cx="390377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2468" y="3159398"/>
            <a:ext cx="333249" cy="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4231" y="3073592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0201" y="3073592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9269" y="4713437"/>
            <a:ext cx="39037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02468" y="4799243"/>
            <a:ext cx="333249" cy="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73753" y="4713437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40201" y="4713437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9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3246213"/>
            <a:ext cx="218992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3246213"/>
            <a:ext cx="218992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246213"/>
            <a:ext cx="218992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