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 b="-6197"/>
          <a:stretch>
            <a:fillRect/>
          </a:stretch>
        </p:blipFill>
        <p:spPr>
          <a:xfrm>
            <a:off x="2423795" y="2925445"/>
            <a:ext cx="7394698" cy="8209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2110196"/>
            <a:ext cx="228513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6649" y="2100667"/>
            <a:ext cx="218992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602" y="2110196"/>
            <a:ext cx="228513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2100667"/>
            <a:ext cx="218992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282" y="2939219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2939219"/>
            <a:ext cx="21899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7707" y="2939219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6952" y="2939219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78287" y="3873060"/>
            <a:ext cx="21899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53551" y="3873060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38337" y="3873060"/>
            <a:ext cx="21899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78287" y="4587735"/>
            <a:ext cx="21899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53551" y="4587735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38337" y="4587735"/>
            <a:ext cx="21899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78287" y="5302410"/>
            <a:ext cx="21899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53551" y="5302410"/>
            <a:ext cx="228513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738337" y="5302410"/>
            <a:ext cx="21899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4243518"/>
            <a:ext cx="390377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4329246"/>
            <a:ext cx="342770" cy="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289" y="4243518"/>
            <a:ext cx="218992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4243518"/>
            <a:ext cx="228513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314" y="4243518"/>
            <a:ext cx="380856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8513" y="4329246"/>
            <a:ext cx="342769" cy="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9798" y="4243518"/>
            <a:ext cx="218992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86246" y="4243518"/>
            <a:ext cx="228513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6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531" y="2492324"/>
            <a:ext cx="380856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151" y="2492324"/>
            <a:ext cx="21899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599" y="2492324"/>
            <a:ext cx="21899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612" y="2454179"/>
            <a:ext cx="380856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5101043"/>
            <a:ext cx="2380352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795" y="5720080"/>
            <a:ext cx="85788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