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 b="-8725"/>
          <a:stretch>
            <a:fillRect/>
          </a:stretch>
        </p:blipFill>
        <p:spPr>
          <a:xfrm>
            <a:off x="2331720" y="2924810"/>
            <a:ext cx="7528538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2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7002" y="3386233"/>
            <a:ext cx="218992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3929" y="3395758"/>
            <a:ext cx="228513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0629" y="3386233"/>
            <a:ext cx="390377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3249" y="3386233"/>
            <a:ext cx="228513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9219" y="3386233"/>
            <a:ext cx="218992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97481" y="4253031"/>
            <a:ext cx="228513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73450" y="4253031"/>
            <a:ext cx="218992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0629" y="4253031"/>
            <a:ext cx="390377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53249" y="4253031"/>
            <a:ext cx="228513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29219" y="4253031"/>
            <a:ext cx="218992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4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1557646"/>
            <a:ext cx="228513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4836" y="1557646"/>
            <a:ext cx="228513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894" y="1557646"/>
            <a:ext cx="228513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33753" y="1557646"/>
            <a:ext cx="228513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4282" y="2425128"/>
            <a:ext cx="218992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92141" y="2425128"/>
            <a:ext cx="218992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0000" y="2415595"/>
            <a:ext cx="228513" cy="2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47858" y="2415595"/>
            <a:ext cx="228513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9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2720" y="3321273"/>
            <a:ext cx="228513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9118" y="3321273"/>
            <a:ext cx="228513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5037" y="3321273"/>
            <a:ext cx="218992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1435" y="3321273"/>
            <a:ext cx="218992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57833" y="3321273"/>
            <a:ext cx="228513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57581" y="3321273"/>
            <a:ext cx="390377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16070" y="4560571"/>
            <a:ext cx="380856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49118" y="4560571"/>
            <a:ext cx="228513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5037" y="4570104"/>
            <a:ext cx="218992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91435" y="4560571"/>
            <a:ext cx="218992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57833" y="4570104"/>
            <a:ext cx="228513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57581" y="4570104"/>
            <a:ext cx="371335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9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5365" y="1491156"/>
            <a:ext cx="218992" cy="2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7229" y="3179965"/>
            <a:ext cx="390377" cy="2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28" y="3265837"/>
            <a:ext cx="333249" cy="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1712" y="3170424"/>
            <a:ext cx="218992" cy="2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48161" y="3179965"/>
            <a:ext cx="228514" cy="2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2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7632" y="2380055"/>
            <a:ext cx="361813" cy="24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4282" y="3249485"/>
            <a:ext cx="218992" cy="24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