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-27356"/>
          <a:stretch>
            <a:fillRect/>
          </a:stretch>
        </p:blipFill>
        <p:spPr>
          <a:xfrm>
            <a:off x="2495550" y="2853055"/>
            <a:ext cx="7420839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93680" cy="5645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0265" y="1945005"/>
            <a:ext cx="53467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8985" y="1931670"/>
            <a:ext cx="53467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5155" y="1945005"/>
            <a:ext cx="53467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5185" y="2538730"/>
            <a:ext cx="96647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6420" y="2501900"/>
            <a:ext cx="9461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1945" y="2473960"/>
            <a:ext cx="95504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76360" y="2458085"/>
            <a:ext cx="89662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5640" y="3053715"/>
            <a:ext cx="9779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0055" y="3053715"/>
            <a:ext cx="10248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6545" y="3054985"/>
            <a:ext cx="9683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80020" y="3093085"/>
            <a:ext cx="9715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33270" y="3625215"/>
            <a:ext cx="103886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81500" y="3578860"/>
            <a:ext cx="93853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20055" y="3569335"/>
            <a:ext cx="95313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9795" y="4154805"/>
            <a:ext cx="99314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88030" y="4153535"/>
            <a:ext cx="88011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44065" y="4706620"/>
            <a:ext cx="101536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5198745"/>
            <a:ext cx="88011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91995" y="5246370"/>
            <a:ext cx="106743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76600" y="5229225"/>
            <a:ext cx="91694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20100" y="5444950"/>
            <a:ext cx="943364" cy="29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860" y="5773420"/>
            <a:ext cx="95186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40145" y="5773420"/>
            <a:ext cx="32639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0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3215931"/>
            <a:ext cx="228513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3206400"/>
            <a:ext cx="228513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1057" y="3215931"/>
            <a:ext cx="228513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675" y="3206400"/>
            <a:ext cx="380856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7355" y="3854493"/>
            <a:ext cx="371335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97128" y="3854493"/>
            <a:ext cx="380856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86901" y="3854493"/>
            <a:ext cx="390377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3854493"/>
            <a:ext cx="228513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3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090" y="2644601"/>
            <a:ext cx="390377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7720" y="2730500"/>
            <a:ext cx="300990" cy="1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7052" y="2644601"/>
            <a:ext cx="228513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022" y="2644601"/>
            <a:ext cx="218992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2034448"/>
            <a:ext cx="390377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2034448"/>
            <a:ext cx="399899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9275" y="4694555"/>
            <a:ext cx="37528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3476" y="4694627"/>
            <a:ext cx="218992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9924" y="4704161"/>
            <a:ext cx="228513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4458" y="4666022"/>
            <a:ext cx="380855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4725035"/>
            <a:ext cx="375285" cy="18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