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3575685" y="2853055"/>
            <a:ext cx="5042876" cy="10207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5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2614332"/>
            <a:ext cx="352292" cy="33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2065" y="2614332"/>
            <a:ext cx="352291" cy="33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414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530" y="2178050"/>
            <a:ext cx="523875" cy="5035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885" y="2153285"/>
            <a:ext cx="549910" cy="5283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2178050"/>
            <a:ext cx="549910" cy="5283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95" y="2153285"/>
            <a:ext cx="549910" cy="5283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865" y="2925445"/>
            <a:ext cx="549910" cy="5283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2925445"/>
            <a:ext cx="549910" cy="52832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2925445"/>
            <a:ext cx="549910" cy="5283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2925445"/>
            <a:ext cx="549910" cy="528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7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095" y="2103804"/>
            <a:ext cx="228513" cy="2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783" y="2103804"/>
            <a:ext cx="390377" cy="2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1" y="2113367"/>
            <a:ext cx="218992" cy="23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2166" y="2103804"/>
            <a:ext cx="228513" cy="2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45138" y="2782784"/>
            <a:ext cx="390377" cy="2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68261" y="2782784"/>
            <a:ext cx="218992" cy="2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9521" y="2782784"/>
            <a:ext cx="218992" cy="2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33551" y="2782784"/>
            <a:ext cx="228513" cy="2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4729819"/>
            <a:ext cx="390377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4785" y="4757420"/>
            <a:ext cx="342900" cy="14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6246" y="4729819"/>
            <a:ext cx="228513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2695" y="4729819"/>
            <a:ext cx="228513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360045" y="1224280"/>
            <a:ext cx="8543970" cy="38588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5113" y="4730325"/>
            <a:ext cx="1761460" cy="2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